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64" r:id="rId7"/>
    <p:sldId id="258" r:id="rId8"/>
    <p:sldId id="279" r:id="rId9"/>
    <p:sldId id="278" r:id="rId10"/>
    <p:sldId id="276" r:id="rId11"/>
    <p:sldId id="277" r:id="rId12"/>
    <p:sldId id="265" r:id="rId13"/>
    <p:sldId id="273" r:id="rId14"/>
    <p:sldId id="266" r:id="rId15"/>
    <p:sldId id="260" r:id="rId16"/>
    <p:sldId id="267" r:id="rId17"/>
    <p:sldId id="261" r:id="rId18"/>
    <p:sldId id="269" r:id="rId19"/>
    <p:sldId id="259" r:id="rId20"/>
    <p:sldId id="262" r:id="rId21"/>
    <p:sldId id="274" r:id="rId22"/>
    <p:sldId id="263" r:id="rId23"/>
    <p:sldId id="268" r:id="rId24"/>
    <p:sldId id="275" r:id="rId25"/>
    <p:sldId id="271" r:id="rId26"/>
    <p:sldId id="281" r:id="rId27"/>
    <p:sldId id="280" r:id="rId28"/>
    <p:sldId id="270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75331-2647-4B57-9535-30C61A7AC413}" v="8" dt="2022-11-02T14:15:46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7"/>
    <p:restoredTop sz="94661"/>
  </p:normalViewPr>
  <p:slideViewPr>
    <p:cSldViewPr snapToGrid="0" snapToObjects="1">
      <p:cViewPr varScale="1">
        <p:scale>
          <a:sx n="86" d="100"/>
          <a:sy n="86" d="100"/>
        </p:scale>
        <p:origin x="3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3B8A-4F8F-BB44-A246-7F7928FEF6C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37C2E-DF44-A046-BB78-CACA6B96B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182ABB-A434-B445-BA3A-222AE217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95CB7-3B53-A945-8192-8BF0309B76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9387"/>
            <a:ext cx="12192000" cy="95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67DFA-4AD1-C242-81A0-E713E47179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2323" y="1895708"/>
            <a:ext cx="7055796" cy="2843506"/>
          </a:xfrm>
        </p:spPr>
        <p:txBody>
          <a:bodyPr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 of presentation goes here and can span two or more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E06CB-48ED-7246-B623-A3B6D35379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2323" y="5226964"/>
            <a:ext cx="7843737" cy="7504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3858-8FED-984A-BB57-9FBFA14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7812" y="5406250"/>
            <a:ext cx="2869660" cy="365125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2844C-45C9-F447-A93F-D41E70DB90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2324" y="618689"/>
            <a:ext cx="3641388" cy="7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0" y="2631687"/>
            <a:ext cx="11272025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F2A26-8A36-3F40-B85E-B5476E4217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38E192-236C-2E43-9021-0CADE2B245C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3878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75454A-2853-C149-AD78-E8D97A9EED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– Text +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5517997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6950" y="1571625"/>
            <a:ext cx="5584825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C538A1-FA92-FD4F-8CE9-52C5BECD7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37786"/>
            <a:ext cx="12192000" cy="5620214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Full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410B1-74CF-8A45-AD4E-B0ED215EB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with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35015" y="1571625"/>
            <a:ext cx="1926759" cy="4605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of photo goes here caption of photo goes here 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2151" y="1571625"/>
            <a:ext cx="9164444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ED2858-1097-D547-A85F-479E499D63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386DF-BA3C-9943-BA9C-53D91D93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FC635-09B4-CB48-BE85-F6455DD4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1C51E-BD73-7F4A-9D03-E966B35E3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F9AFD-4E7C-1E43-AE1F-860863937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1C286-42D1-504C-AC50-74C7D453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150093-53DA-6E44-85BC-F7EBD6F42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323" y="1895708"/>
            <a:ext cx="7055796" cy="1533292"/>
          </a:xfrm>
        </p:spPr>
        <p:txBody>
          <a:bodyPr/>
          <a:lstStyle/>
          <a:p>
            <a:r>
              <a:rPr lang="en-US" dirty="0"/>
              <a:t>Sam Forbes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B34CAA4-AE92-E84D-B366-876934D7A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Public Relations &amp; Fundraising Ambassador </a:t>
            </a:r>
          </a:p>
          <a:p>
            <a:r>
              <a:rPr lang="en-US" dirty="0"/>
              <a:t>CLTO Influencer </a:t>
            </a:r>
          </a:p>
        </p:txBody>
      </p:sp>
      <p:pic>
        <p:nvPicPr>
          <p:cNvPr id="10" name="Picture 9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7FBD7C83-B119-42E5-A91C-87E3D3CC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36" y="1409802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C9EB2-126D-417F-81D1-9AC4AA37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810A9-EBF2-4F87-915D-74C34BAA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746" y="1454265"/>
            <a:ext cx="5671127" cy="45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7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3EB97-794D-48A1-8846-CB48CCB3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20124A-9395-43D4-91DC-ADEE5463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5" y="1436396"/>
            <a:ext cx="7260771" cy="48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3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2DD58-8BCE-B040-A281-28D83277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Dancing Barista viral YouTube video!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2CCDA-3DDD-F943-B1FD-3BA3C20B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[1280x720] Starbucks Barista With Autism Has Some Serious Dance Moves  Inside Edition (1) (1)">
            <a:hlinkClick r:id="" action="ppaction://media"/>
            <a:extLst>
              <a:ext uri="{FF2B5EF4-FFF2-40B4-BE49-F238E27FC236}">
                <a16:creationId xmlns:a16="http://schemas.microsoft.com/office/drawing/2014/main" id="{AE23B946-FC0C-4408-B63A-9709525AA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327" y="1474835"/>
            <a:ext cx="8056268" cy="45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00F1-9D0A-4D12-A6E6-711927E0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A picture containing person, outdoor, green&#10;&#10;Description automatically generated">
            <a:extLst>
              <a:ext uri="{FF2B5EF4-FFF2-40B4-BE49-F238E27FC236}">
                <a16:creationId xmlns:a16="http://schemas.microsoft.com/office/drawing/2014/main" id="{FF9461E6-BDF0-4CDB-B5A4-312374DE6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4" b="15447"/>
          <a:stretch/>
        </p:blipFill>
        <p:spPr>
          <a:xfrm>
            <a:off x="3611357" y="1287400"/>
            <a:ext cx="3703844" cy="51872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89B8D-CE72-4322-8B1E-BFC5F4A4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CA" dirty="0"/>
              <a:t>My First Day on August 18, 2015</a:t>
            </a:r>
          </a:p>
        </p:txBody>
      </p:sp>
    </p:spTree>
    <p:extLst>
      <p:ext uri="{BB962C8B-B14F-4D97-AF65-F5344CB8AC3E}">
        <p14:creationId xmlns:p14="http://schemas.microsoft.com/office/powerpoint/2010/main" val="351922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AECF-5D26-DD4D-8960-6A2DCF10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and my Starbucks co-worker, Chris!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E47F2-84EB-CF42-80FF-FBA492E1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A30570F-9ABF-48F5-9AEF-F65146783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6" y="1823661"/>
            <a:ext cx="3807583" cy="380758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74688B8-F692-4035-BA70-EF5A91308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97" y="1823660"/>
            <a:ext cx="3807583" cy="380758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92F8570-96E3-42D4-8AD6-9FD20E0EA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20845"/>
          <a:stretch/>
        </p:blipFill>
        <p:spPr>
          <a:xfrm>
            <a:off x="7980515" y="1823662"/>
            <a:ext cx="3983525" cy="38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1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1CCBD-A342-432A-92ED-F0117FC5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picture containing person, wall, person, clothing&#10;&#10;Description automatically generated">
            <a:extLst>
              <a:ext uri="{FF2B5EF4-FFF2-40B4-BE49-F238E27FC236}">
                <a16:creationId xmlns:a16="http://schemas.microsoft.com/office/drawing/2014/main" id="{33EC9F54-91E9-435D-9E8D-87CCC416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67" y="1605149"/>
            <a:ext cx="3428094" cy="4570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364098-27CC-47F0-BC9E-67C38F18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US" dirty="0"/>
              <a:t>Now, with a new uniform</a:t>
            </a:r>
          </a:p>
        </p:txBody>
      </p:sp>
    </p:spTree>
    <p:extLst>
      <p:ext uri="{BB962C8B-B14F-4D97-AF65-F5344CB8AC3E}">
        <p14:creationId xmlns:p14="http://schemas.microsoft.com/office/powerpoint/2010/main" val="103354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was on Ellen!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32930-3587-442B-B3B7-2EC7D81E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79" y="2011991"/>
            <a:ext cx="5372100" cy="402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5B1A9-19F6-42E7-8954-D2393BF4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86" y="2011991"/>
            <a:ext cx="5927114" cy="33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D70AB-252C-4090-AA71-B8A229A0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22884DF-3AE2-4EE6-BEE2-19C8D41D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94" y="1389632"/>
            <a:ext cx="3253843" cy="4884388"/>
          </a:xfrm>
          <a:prstGeom prst="rect">
            <a:avLst/>
          </a:prstGeom>
        </p:spPr>
      </p:pic>
      <p:sp>
        <p:nvSpPr>
          <p:cNvPr id="35" name="Title 5">
            <a:extLst>
              <a:ext uri="{FF2B5EF4-FFF2-40B4-BE49-F238E27FC236}">
                <a16:creationId xmlns:a16="http://schemas.microsoft.com/office/drawing/2014/main" id="{4245DB64-945C-4A03-9158-684F5C28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US" dirty="0"/>
              <a:t>Studied Humber College! </a:t>
            </a:r>
          </a:p>
        </p:txBody>
      </p:sp>
      <p:pic>
        <p:nvPicPr>
          <p:cNvPr id="8" name="Picture 7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AADB34B3-EDF7-451F-83EA-87395711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4" y="2376967"/>
            <a:ext cx="4364576" cy="29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1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E9F11-A2C5-445B-8B2B-92ACDC062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0C1C263A-E773-4021-9194-A742BCAF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141" y="1314256"/>
            <a:ext cx="3805907" cy="5074541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6B9010ED-1DCF-47F4-BFBD-20B7D56B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13" y="122238"/>
            <a:ext cx="9164637" cy="992187"/>
          </a:xfrm>
        </p:spPr>
        <p:txBody>
          <a:bodyPr/>
          <a:lstStyle/>
          <a:p>
            <a:r>
              <a:rPr lang="en-US" dirty="0"/>
              <a:t>Graduated at Humber College!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F8046-8BA3-477B-8631-7B7B6C910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3" y="2270826"/>
            <a:ext cx="5723244" cy="29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1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6D81-F36D-4C52-AF5D-1C2AC642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439E8-C7C7-4C40-BEFD-F8D95B5F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D4B8F33-89F1-4DBB-A019-22A514ABB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5576" r="7839" b="19729"/>
          <a:stretch/>
        </p:blipFill>
        <p:spPr>
          <a:xfrm>
            <a:off x="5899007" y="1998099"/>
            <a:ext cx="6013607" cy="3266627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B9B3B39-807B-4F75-B943-63BF85F09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"/>
          <a:stretch/>
        </p:blipFill>
        <p:spPr>
          <a:xfrm>
            <a:off x="155370" y="1998099"/>
            <a:ext cx="5666570" cy="32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495F-CDD6-324C-A0E3-AF35E873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9D5A9-594E-430D-96A9-525ABE4D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61" y="1527770"/>
            <a:ext cx="3778194" cy="472274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E1202D3-306B-43CC-A8F8-DA995E31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5899" y="2119263"/>
            <a:ext cx="4731944" cy="35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8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5A3A1-A5EF-4E8B-80EE-FB5E3B57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E3BE83B-2101-4F2F-B1B5-EC698A102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3078" b="7478"/>
          <a:stretch/>
        </p:blipFill>
        <p:spPr>
          <a:xfrm>
            <a:off x="8189347" y="1988407"/>
            <a:ext cx="3519432" cy="361815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AED3F34-8A92-4201-A38F-8388BA9F6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r="9605"/>
          <a:stretch/>
        </p:blipFill>
        <p:spPr>
          <a:xfrm>
            <a:off x="3713018" y="1988407"/>
            <a:ext cx="4100477" cy="3578264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257DEAA-1109-4E81-8CC1-9A0B37FDB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0516" y="2441838"/>
            <a:ext cx="5052108" cy="28418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B223F1-A0F8-4960-831C-747AD948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CA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915731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655A-3D71-4E25-9193-5815A4C8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6C132-52FE-4E7E-A358-E3C8D048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 descr="A child holding a sign&#10;&#10;Description automatically generated with low confidence">
            <a:extLst>
              <a:ext uri="{FF2B5EF4-FFF2-40B4-BE49-F238E27FC236}">
                <a16:creationId xmlns:a16="http://schemas.microsoft.com/office/drawing/2014/main" id="{C70C07A2-D17D-4FD4-A8B3-07F35EAB0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136" y="1600915"/>
            <a:ext cx="6394774" cy="47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5D9C-BB15-4E6D-B7A2-A80C94D0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6B5CF-DCBE-453E-ABBD-71E261FC445B}"/>
              </a:ext>
            </a:extLst>
          </p:cNvPr>
          <p:cNvSpPr/>
          <p:nvPr/>
        </p:nvSpPr>
        <p:spPr>
          <a:xfrm>
            <a:off x="0" y="1509204"/>
            <a:ext cx="12192000" cy="422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D5F66C-980E-420F-9CFD-967E484C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" y="1850571"/>
            <a:ext cx="4572001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0EF8B-1600-4C58-BFD0-C0E8CC5D2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79" y="1893433"/>
            <a:ext cx="6019800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86E13-EBB0-4927-A3BE-7EB0BD9E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A car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9A7B50D5-2C87-40DA-B782-F6D771B0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22" y="1620502"/>
            <a:ext cx="4284664" cy="4284664"/>
          </a:xfrm>
          <a:prstGeom prst="rect">
            <a:avLst/>
          </a:prstGeom>
        </p:spPr>
      </p:pic>
      <p:pic>
        <p:nvPicPr>
          <p:cNvPr id="8" name="Picture 7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AB0E2FBE-C9AB-4821-80DB-26D54A2D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325" y="1629380"/>
            <a:ext cx="4284664" cy="4284664"/>
          </a:xfrm>
          <a:prstGeom prst="rect">
            <a:avLst/>
          </a:prstGeom>
        </p:spPr>
      </p:pic>
      <p:pic>
        <p:nvPicPr>
          <p:cNvPr id="11" name="Picture 10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3B71D27-66C7-4981-B36E-7196318A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14" y="1620502"/>
            <a:ext cx="4284664" cy="4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5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9F6FA-D9BE-4B33-BE1D-DFA575F2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6" name="Picture 55" descr="A group of men holding a sign&#10;&#10;Description automatically generated with low confidence">
            <a:extLst>
              <a:ext uri="{FF2B5EF4-FFF2-40B4-BE49-F238E27FC236}">
                <a16:creationId xmlns:a16="http://schemas.microsoft.com/office/drawing/2014/main" id="{177506F7-BF15-4124-8B32-0722F90A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87" y="1736126"/>
            <a:ext cx="4284664" cy="4284664"/>
          </a:xfrm>
          <a:prstGeom prst="rect">
            <a:avLst/>
          </a:prstGeom>
        </p:spPr>
      </p:pic>
      <p:pic>
        <p:nvPicPr>
          <p:cNvPr id="66" name="Picture 6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A23A088-FFF5-4BD5-985A-6175E25D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814" y="1736126"/>
            <a:ext cx="4284664" cy="4284664"/>
          </a:xfrm>
          <a:prstGeom prst="rect">
            <a:avLst/>
          </a:prstGeom>
        </p:spPr>
      </p:pic>
      <p:pic>
        <p:nvPicPr>
          <p:cNvPr id="72" name="Picture 71" descr="A group of people wearing masks an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DFA4803-99B2-413F-83BA-C6FB974C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4" y="1735584"/>
            <a:ext cx="4284664" cy="4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69682C-3EBE-4151-955A-2DF37F548CB2}"/>
              </a:ext>
            </a:extLst>
          </p:cNvPr>
          <p:cNvSpPr/>
          <p:nvPr/>
        </p:nvSpPr>
        <p:spPr>
          <a:xfrm>
            <a:off x="0" y="2068497"/>
            <a:ext cx="12192000" cy="3870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F2284-26E0-409F-AD82-FDA7B26B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B0F6659-E23C-4503-9049-BBC801E6D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164" y="2276028"/>
            <a:ext cx="2590214" cy="2580829"/>
          </a:xfrm>
          <a:prstGeom prst="rect">
            <a:avLst/>
          </a:prstGeom>
        </p:spPr>
      </p:pic>
      <p:pic>
        <p:nvPicPr>
          <p:cNvPr id="10" name="Picture 9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BEC45FFF-EA43-43AA-8537-11CF3E791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4" y="2276028"/>
            <a:ext cx="4273357" cy="3205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BF04B-422E-41B6-9697-E24ECDD13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710" y="227602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4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9AA8-5BD7-4907-9B4D-F0958563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 descr="Background pattern, icon&#10;&#10;Description automatically generated">
            <a:extLst>
              <a:ext uri="{FF2B5EF4-FFF2-40B4-BE49-F238E27FC236}">
                <a16:creationId xmlns:a16="http://schemas.microsoft.com/office/drawing/2014/main" id="{0479B88E-661B-43AA-B92E-93A5A437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80" y="1340427"/>
            <a:ext cx="8968509" cy="5044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6FBBF4-BE0B-4D6A-ADDC-79C7A2BB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CA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86460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D35E9-39BC-4E8C-8A92-012E4F1F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28218E9-E5C6-4724-BF22-09CC1CF9A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61" y="1622221"/>
            <a:ext cx="36576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0039B-FFB2-441E-B6E5-1653B6A9B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46" y="1475508"/>
            <a:ext cx="3749365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3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A1EC59-D32C-2D45-94F9-286C6204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at work, virtually!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58ECEA-40CE-5145-A454-3A840EAE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50D09-0C98-4E92-BDFC-A215ACCB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944" y="1536139"/>
            <a:ext cx="2562225" cy="4572000"/>
          </a:xfrm>
          <a:prstGeom prst="rect">
            <a:avLst/>
          </a:prstGeom>
        </p:spPr>
      </p:pic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BD02CB5-51F0-42EC-9AA8-4E99BB0D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6" y="1569157"/>
            <a:ext cx="3429000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A4691A-D970-4890-A1C1-F0C47B0BA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51" y="1536139"/>
            <a:ext cx="3455406" cy="46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8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A1E08-07A0-4174-AEB3-0A5BCDD6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92504A-46F1-4A12-AB13-6267C30D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664" y="1573553"/>
            <a:ext cx="5088336" cy="4685235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08C050-AD6F-4FD7-AE74-8739FE71A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59" y="1600668"/>
            <a:ext cx="5284578" cy="44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EE6D-001D-4565-B226-9238DFE4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382257-B178-449B-A051-ECE95F043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" b="12253"/>
          <a:stretch/>
        </p:blipFill>
        <p:spPr>
          <a:xfrm>
            <a:off x="578595" y="1554380"/>
            <a:ext cx="5361373" cy="4657309"/>
          </a:xfrm>
          <a:prstGeom prst="rect">
            <a:avLst/>
          </a:prstGeom>
        </p:spPr>
      </p:pic>
      <p:pic>
        <p:nvPicPr>
          <p:cNvPr id="3" name="Picture 2" descr="A picture containing text, stationary, vector graphics, bedroom&#10;&#10;Description automatically generated">
            <a:extLst>
              <a:ext uri="{FF2B5EF4-FFF2-40B4-BE49-F238E27FC236}">
                <a16:creationId xmlns:a16="http://schemas.microsoft.com/office/drawing/2014/main" id="{4CE0C679-5B82-4FBB-AB10-3DCB769E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033" y="1554379"/>
            <a:ext cx="5673101" cy="46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BAEB5-82DE-42BE-864E-9D0EC68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4D672B64-3B63-4906-87A2-DABD1427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58" y="1624270"/>
            <a:ext cx="6055029" cy="45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4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77CAC-8978-4169-9FE5-411EFE7A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A person and person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62D57E3D-EF47-4F14-9BFC-71FAD2E2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210" y="1908965"/>
            <a:ext cx="3650368" cy="45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2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DB5EB-38C5-495E-9E8F-AA7FF94C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picture containing person, ceiling, indoor, people&#10;&#10;Description automatically generated">
            <a:extLst>
              <a:ext uri="{FF2B5EF4-FFF2-40B4-BE49-F238E27FC236}">
                <a16:creationId xmlns:a16="http://schemas.microsoft.com/office/drawing/2014/main" id="{1BA7FBA8-F49E-4732-8D65-A8DA3817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0571"/>
            <a:ext cx="5319485" cy="3989614"/>
          </a:xfrm>
          <a:prstGeom prst="rect">
            <a:avLst/>
          </a:prstGeom>
        </p:spPr>
      </p:pic>
      <p:pic>
        <p:nvPicPr>
          <p:cNvPr id="9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6A599991-C78E-4CEF-A3EE-747FD8C9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30" y="1473078"/>
            <a:ext cx="5170714" cy="47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4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T-PPT2018-Template" id="{6E3171D0-C70B-FC4D-BFD6-427B55EBF21A}" vid="{F56DEF60-D089-1540-92E9-F95A54F919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058F5884ED4E95A5B05EF2EBE5FD" ma:contentTypeVersion="15" ma:contentTypeDescription="Create a new document." ma:contentTypeScope="" ma:versionID="c6c611721ba1175d54dc70222b3d3afc">
  <xsd:schema xmlns:xsd="http://www.w3.org/2001/XMLSchema" xmlns:xs="http://www.w3.org/2001/XMLSchema" xmlns:p="http://schemas.microsoft.com/office/2006/metadata/properties" xmlns:ns1="http://schemas.microsoft.com/sharepoint/v3" xmlns:ns3="f040354f-f482-4759-877a-d8e613d912ef" xmlns:ns4="28589e91-d8f0-4d60-8006-369ca9393b0a" targetNamespace="http://schemas.microsoft.com/office/2006/metadata/properties" ma:root="true" ma:fieldsID="a3e8e071f90f4e7b81ec5c9d07a2059d" ns1:_="" ns3:_="" ns4:_="">
    <xsd:import namespace="http://schemas.microsoft.com/sharepoint/v3"/>
    <xsd:import namespace="f040354f-f482-4759-877a-d8e613d912ef"/>
    <xsd:import namespace="28589e91-d8f0-4d60-8006-369ca9393b0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0354f-f482-4759-877a-d8e613d912e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89e91-d8f0-4d60-8006-369ca9393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C919AC-7680-43E9-B587-164DD4603A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91D39A-BF10-48BA-9659-AF72CEF5D43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2EC5454-E549-402F-B0B3-984C5E3EA8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040354f-f482-4759-877a-d8e613d912ef"/>
    <ds:schemaRef ds:uri="28589e91-d8f0-4d60-8006-369ca9393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CLToronto-PPT2018-Template</Template>
  <TotalTime>33</TotalTime>
  <Words>91</Words>
  <Application>Microsoft Office PowerPoint</Application>
  <PresentationFormat>Widescreen</PresentationFormat>
  <Paragraphs>39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Sam Forbes</vt:lpstr>
      <vt:lpstr>PowerPoint Presentation</vt:lpstr>
      <vt:lpstr>PowerPoint Presentation</vt:lpstr>
      <vt:lpstr>Friends at work, virtually!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Dancing Barista viral YouTube video! </vt:lpstr>
      <vt:lpstr>My First Day on August 18, 2015</vt:lpstr>
      <vt:lpstr>Me and my Starbucks co-worker, Chris!</vt:lpstr>
      <vt:lpstr>Now, with a new uniform</vt:lpstr>
      <vt:lpstr>I was on Ellen! </vt:lpstr>
      <vt:lpstr>Studied Humber College! </vt:lpstr>
      <vt:lpstr>Graduated at Humber College! 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 Dendrinos</dc:creator>
  <cp:lastModifiedBy>Karla Dendrinos</cp:lastModifiedBy>
  <cp:revision>2</cp:revision>
  <dcterms:created xsi:type="dcterms:W3CDTF">2020-11-27T18:48:40Z</dcterms:created>
  <dcterms:modified xsi:type="dcterms:W3CDTF">2022-11-02T14:16:52Z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0x010100D156058F5884ED4E95A5B05EF2EBE5FD</vt:lpwstr>
  </property>
</Properties>
</file>